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1341" r:id="rId2"/>
    <p:sldId id="1331" r:id="rId3"/>
    <p:sldId id="1332" r:id="rId4"/>
    <p:sldId id="1337" r:id="rId5"/>
    <p:sldId id="1333" r:id="rId6"/>
    <p:sldId id="1338" r:id="rId7"/>
    <p:sldId id="1334" r:id="rId8"/>
    <p:sldId id="1335" r:id="rId9"/>
    <p:sldId id="1336" r:id="rId10"/>
    <p:sldId id="133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2"/>
  </p:normalViewPr>
  <p:slideViewPr>
    <p:cSldViewPr snapToGrid="0" snapToObjects="1">
      <p:cViewPr varScale="1">
        <p:scale>
          <a:sx n="102" d="100"/>
          <a:sy n="102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A0780-5A59-C944-AAF4-A8FA3778D75F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C8A3C-2D48-684E-AB48-8DC239CA6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2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C25B-866B-5FB3-0607-BF24F8E14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9CDFF-0777-7305-8B50-91E2D84B4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D8293-0F40-05BC-8F23-15B5D5CB4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BBCC7-BEA5-8532-73E9-DAE04247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5B75-E49C-D659-5B36-C2E65CCA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8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FAED-825B-406B-DDD0-E1D537B6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FD633-E25D-868E-8E55-2912B3054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833B0-51B3-E243-005B-96F259A1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8BE3-96A0-3C18-F1AE-7BCBCE19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A0582-DB47-5170-AC38-72FDAC40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3A3EF8-4E05-2D53-ECF6-E0F7CF898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D236-47C0-31D3-8916-F50949B34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CCA0C-46FB-2300-BFBB-F756064B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0DC8-5780-E81E-AE45-D33678E3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1BE21-83C8-98C4-B9E6-DA03DA79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B5A5-D0B1-5558-1591-F6D33298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F43F-DE9B-386A-255F-74E107FE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52FF-D0C7-ADBE-970F-5DD8389D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43371-05EA-B00A-9BFB-6C101F2F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15C6-CD4C-4A70-64B5-38BF408C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5634-814A-A986-CD50-2A5893CB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25DE1-B287-1CA5-63CD-3DF5D5C9C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9A1F-A584-7636-F5EC-40163C89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BD575-8131-766C-6998-E8FD7C15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09EDD-F155-999E-7729-FA3BAF49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CF8E-999E-1543-4F06-042884AC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5737-7373-DBBF-D47D-4740BFF5A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339C9-2545-5BB9-64C0-1A5DB0A7A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4098D-9110-8A41-8EBF-374CC023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99068-DF57-178D-F298-C6AF7D6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375D7-76EC-B577-9027-60E40C0F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3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D9C2-43C2-E653-1A7D-8B666CE8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5BD30-1BA2-BC01-A63B-2A3109E03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8E1FB-2F9E-C13E-6C54-2DBB83EAE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051B8-2D81-A753-8A2A-7F7A72F23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A56F9-6FB1-BB3A-14C8-BB1208BB84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C43C2-20E0-2E66-21C6-F337F8B9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D1366-4E5E-C5C3-08FE-3621E60E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78D13-97A4-9A26-721E-D966C743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4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3510-B2F1-3C60-9C5B-301D72F3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19E45-9CC7-311B-9EFE-F1A68F66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ADF2F-212D-3A8D-39A3-66924D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B453-B4AC-961E-32F7-E4F97A97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2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5B59B-C703-BC60-7042-9E3FCB8E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570C4-01AC-ED42-20F4-264AD68DB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AADFE-F8C3-A525-5C2A-849DA7AD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4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D369-9C11-2128-269C-1A659F9E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605E8-F256-B450-629B-F3D10CAB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C66BF-C351-460A-30E5-6F622FDE0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11FCA-A7A8-C60F-317A-7D14466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A5A50-E645-D5E0-98ED-5C81A7C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DEBB5-C6E0-3E1A-85D7-63543FCC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7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85A5-E6B4-4893-C534-76C429C8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A1C51-0D81-00E2-D6B0-91808FA13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B6576-87FC-30B0-513A-2F612956B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9E09A-7676-0A96-A871-0F96E6D4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AC04A-1448-C124-6896-0CF89878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8DAD9-31C4-2390-2B3D-701F63F7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C3B2BE-3090-9F15-415B-5437C845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E4AD7-1CDB-8EBF-19EE-13E1CAB50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7A89D-3EF2-F9AA-0DFC-BDB1F74CA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8CC72-739A-8443-9D6D-BEFD5A2F16E4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13F7-77F8-AEFD-1DED-AEBE1DEB0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362E6-46A2-A987-EEA7-DD3BE784D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7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3CEF6-731C-2C01-E1AB-E0E69071119C}"/>
              </a:ext>
            </a:extLst>
          </p:cNvPr>
          <p:cNvSpPr txBox="1"/>
          <p:nvPr/>
        </p:nvSpPr>
        <p:spPr>
          <a:xfrm>
            <a:off x="125250" y="4903305"/>
            <a:ext cx="45112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i="1" dirty="0" err="1">
                <a:solidFill>
                  <a:srgbClr val="FF0000"/>
                </a:solidFill>
              </a:rPr>
              <a:t>Shortia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i="1" dirty="0" err="1">
                <a:solidFill>
                  <a:srgbClr val="FF0000"/>
                </a:solidFill>
              </a:rPr>
              <a:t>galacifolia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Excel sheet</a:t>
            </a:r>
          </a:p>
        </p:txBody>
      </p: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EDD1F6F-5959-504F-390A-B4C0D4D2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84" y="662781"/>
            <a:ext cx="8703966" cy="46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38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BD72-BF71-667D-A3EC-FBD6C2E36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0" y="218108"/>
            <a:ext cx="2412106" cy="1873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BA29B5-18EA-ACC5-1851-1160C7903C7A}"/>
              </a:ext>
            </a:extLst>
          </p:cNvPr>
          <p:cNvSpPr/>
          <p:nvPr/>
        </p:nvSpPr>
        <p:spPr>
          <a:xfrm>
            <a:off x="0" y="2433931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Geographic And Taxonomic Occurrence R-based Scrubbing 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gatoRs</a:t>
            </a:r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R Package and Reproducible Workflow for Processing Biodiversity Data</a:t>
            </a:r>
            <a:endParaRPr lang="en-US" sz="3600" b="0" dirty="0">
              <a:solidFill>
                <a:srgbClr val="0070C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Natalie Patten, Shelly Gaynor, Doug Soltis, &amp; Pam Soltis</a:t>
            </a:r>
            <a:b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A9361-99AC-2EB9-FFF7-4D084B9580AE}"/>
              </a:ext>
            </a:extLst>
          </p:cNvPr>
          <p:cNvSpPr txBox="1"/>
          <p:nvPr/>
        </p:nvSpPr>
        <p:spPr>
          <a:xfrm>
            <a:off x="3637721" y="638417"/>
            <a:ext cx="2973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Coming Soon…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74C7A-507A-21F2-E096-C168CE271727}"/>
              </a:ext>
            </a:extLst>
          </p:cNvPr>
          <p:cNvSpPr/>
          <p:nvPr/>
        </p:nvSpPr>
        <p:spPr>
          <a:xfrm>
            <a:off x="9427908" y="453751"/>
            <a:ext cx="14887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0" dirty="0"/>
              <a:t>🐊</a:t>
            </a:r>
          </a:p>
        </p:txBody>
      </p:sp>
    </p:spTree>
    <p:extLst>
      <p:ext uri="{BB962C8B-B14F-4D97-AF65-F5344CB8AC3E}">
        <p14:creationId xmlns:p14="http://schemas.microsoft.com/office/powerpoint/2010/main" val="72316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6467FE-7C95-BA94-CD1C-635C6B2D0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0" r="2256"/>
          <a:stretch/>
        </p:blipFill>
        <p:spPr>
          <a:xfrm>
            <a:off x="3624470" y="98428"/>
            <a:ext cx="8567530" cy="5613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3CEF6-731C-2C01-E1AB-E0E69071119C}"/>
              </a:ext>
            </a:extLst>
          </p:cNvPr>
          <p:cNvSpPr txBox="1"/>
          <p:nvPr/>
        </p:nvSpPr>
        <p:spPr>
          <a:xfrm>
            <a:off x="125250" y="4903305"/>
            <a:ext cx="456618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Botany Manual Data Cleaning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document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i="1" dirty="0" err="1">
                <a:solidFill>
                  <a:srgbClr val="FF0000"/>
                </a:solidFill>
              </a:rPr>
              <a:t>Shortia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i="1" dirty="0" err="1">
                <a:solidFill>
                  <a:srgbClr val="FF0000"/>
                </a:solidFill>
              </a:rPr>
              <a:t>galacifolia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Excel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74573-DB4C-55B5-CF1D-281B7D8B3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2" y="161097"/>
            <a:ext cx="3588017" cy="27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0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2B88967-00C1-08F4-4EBF-3385ED409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2" r="14386"/>
          <a:stretch/>
        </p:blipFill>
        <p:spPr>
          <a:xfrm>
            <a:off x="4870174" y="201543"/>
            <a:ext cx="6380921" cy="6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1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911B721-8EB4-D98F-DED0-43E4AA75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215" y="0"/>
            <a:ext cx="5331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9DDB9FA-7FAA-499B-BEFB-133A8D0F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15" y="356152"/>
            <a:ext cx="8764885" cy="601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93FBEE-607B-27D3-B833-70808188E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70" y="1206224"/>
            <a:ext cx="9695930" cy="40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6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E46EAC-A3CF-8BFF-FE71-5677C779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662781"/>
            <a:ext cx="8229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96751F7-9E56-C437-12A0-C81A4AF6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93" y="338482"/>
            <a:ext cx="7554607" cy="65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ccurrence data cleaning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/>
            </a:lvl1pPr>
          </a:lstStyle>
          <a:p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leaning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b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endParaRPr sz="4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B19929-8FF7-62B3-BCDD-0258795C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413" y="184978"/>
            <a:ext cx="8001587" cy="667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74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112</Words>
  <Application>Microsoft Macintosh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Data Cleaning:   Manual</vt:lpstr>
      <vt:lpstr>Data Cleaning:   Manual</vt:lpstr>
      <vt:lpstr>Data Cleaning:   Manual</vt:lpstr>
      <vt:lpstr>Data Cleaning:   Manual</vt:lpstr>
      <vt:lpstr>Data Cleaning:   Manual</vt:lpstr>
      <vt:lpstr>Data Cleaning:   Manual</vt:lpstr>
      <vt:lpstr>Data Cleaning:   Manual</vt:lpstr>
      <vt:lpstr>Data Cleaning:   Manual</vt:lpstr>
      <vt:lpstr>Data Cleaning:   Manual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Soltis,Pamela S</dc:creator>
  <cp:lastModifiedBy>Michelle Gaynor</cp:lastModifiedBy>
  <cp:revision>22</cp:revision>
  <dcterms:created xsi:type="dcterms:W3CDTF">2022-06-13T02:58:03Z</dcterms:created>
  <dcterms:modified xsi:type="dcterms:W3CDTF">2022-07-20T20:55:33Z</dcterms:modified>
</cp:coreProperties>
</file>